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1366" r:id="rId6"/>
    <p:sldId id="1379" r:id="rId7"/>
    <p:sldId id="1378" r:id="rId8"/>
    <p:sldId id="1381" r:id="rId9"/>
    <p:sldId id="1377" r:id="rId10"/>
    <p:sldId id="1355" r:id="rId11"/>
    <p:sldId id="1382" r:id="rId12"/>
    <p:sldId id="1339" r:id="rId13"/>
    <p:sldId id="1383" r:id="rId14"/>
    <p:sldId id="1384" r:id="rId15"/>
    <p:sldId id="1385" r:id="rId16"/>
    <p:sldId id="1387" r:id="rId17"/>
    <p:sldId id="1386" r:id="rId18"/>
    <p:sldId id="1376" r:id="rId19"/>
    <p:sldId id="1345" r:id="rId20"/>
    <p:sldId id="1347" r:id="rId21"/>
    <p:sldId id="1388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A827D-5CF2-4C0D-AEF3-29B270E9C1D5}" v="831" dt="2022-03-07T12:38:14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7" d="100"/>
          <a:sy n="67" d="100"/>
        </p:scale>
        <p:origin x="-840" y="-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Felipe Colorado Álzate" userId="93ad34d8-9388-466b-8da3-acec0cb61d03" providerId="ADAL" clId="{85A65345-F111-4E86-B1B3-1A03B8B39172}"/>
    <pc:docChg chg="modMainMaster">
      <pc:chgData name="Andres Felipe Colorado Álzate" userId="93ad34d8-9388-466b-8da3-acec0cb61d03" providerId="ADAL" clId="{85A65345-F111-4E86-B1B3-1A03B8B39172}" dt="2022-03-07T20:11:18.567" v="5" actId="20577"/>
      <pc:docMkLst>
        <pc:docMk/>
      </pc:docMkLst>
      <pc:sldMasterChg chg="modSldLayout">
        <pc:chgData name="Andres Felipe Colorado Álzate" userId="93ad34d8-9388-466b-8da3-acec0cb61d03" providerId="ADAL" clId="{85A65345-F111-4E86-B1B3-1A03B8B39172}" dt="2022-03-07T20:11:18.567" v="5" actId="20577"/>
        <pc:sldMasterMkLst>
          <pc:docMk/>
          <pc:sldMasterMk cId="3979997474" sldId="2147483648"/>
        </pc:sldMasterMkLst>
        <pc:sldLayoutChg chg="modSp">
          <pc:chgData name="Andres Felipe Colorado Álzate" userId="93ad34d8-9388-466b-8da3-acec0cb61d03" providerId="ADAL" clId="{85A65345-F111-4E86-B1B3-1A03B8B39172}" dt="2022-03-07T20:11:06.466" v="3" actId="2711"/>
          <pc:sldLayoutMkLst>
            <pc:docMk/>
            <pc:sldMasterMk cId="3979997474" sldId="2147483648"/>
            <pc:sldLayoutMk cId="1690728939" sldId="2147483663"/>
          </pc:sldLayoutMkLst>
          <pc:spChg chg="mod">
            <ac:chgData name="Andres Felipe Colorado Álzate" userId="93ad34d8-9388-466b-8da3-acec0cb61d03" providerId="ADAL" clId="{85A65345-F111-4E86-B1B3-1A03B8B39172}" dt="2022-03-07T20:10:39.161" v="0" actId="20577"/>
            <ac:spMkLst>
              <pc:docMk/>
              <pc:sldMasterMk cId="3979997474" sldId="2147483648"/>
              <pc:sldLayoutMk cId="1690728939" sldId="2147483663"/>
              <ac:spMk id="3" creationId="{ED285E39-F5FD-4CAB-B42E-F57CEDAEFE3D}"/>
            </ac:spMkLst>
          </pc:spChg>
          <pc:spChg chg="mod">
            <ac:chgData name="Andres Felipe Colorado Álzate" userId="93ad34d8-9388-466b-8da3-acec0cb61d03" providerId="ADAL" clId="{85A65345-F111-4E86-B1B3-1A03B8B39172}" dt="2022-03-07T20:11:06.466" v="3" actId="2711"/>
            <ac:spMkLst>
              <pc:docMk/>
              <pc:sldMasterMk cId="3979997474" sldId="2147483648"/>
              <pc:sldLayoutMk cId="1690728939" sldId="2147483663"/>
              <ac:spMk id="14" creationId="{10B293A7-6409-4A40-A8BC-4AE6BB468A4B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1:18.567" v="5" actId="20577"/>
          <pc:sldLayoutMkLst>
            <pc:docMk/>
            <pc:sldMasterMk cId="3979997474" sldId="2147483648"/>
            <pc:sldLayoutMk cId="3971607831" sldId="2147483669"/>
          </pc:sldLayoutMkLst>
          <pc:spChg chg="mod">
            <ac:chgData name="Andres Felipe Colorado Álzate" userId="93ad34d8-9388-466b-8da3-acec0cb61d03" providerId="ADAL" clId="{85A65345-F111-4E86-B1B3-1A03B8B39172}" dt="2022-03-07T20:11:18.567" v="5" actId="20577"/>
            <ac:spMkLst>
              <pc:docMk/>
              <pc:sldMasterMk cId="3979997474" sldId="2147483648"/>
              <pc:sldLayoutMk cId="3971607831" sldId="2147483669"/>
              <ac:spMk id="4" creationId="{8C6E9566-6E5C-45D7-A3A1-BC9064379A9E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0:48.375" v="1" actId="20577"/>
          <pc:sldLayoutMkLst>
            <pc:docMk/>
            <pc:sldMasterMk cId="3979997474" sldId="2147483648"/>
            <pc:sldLayoutMk cId="2136661589" sldId="2147483682"/>
          </pc:sldLayoutMkLst>
          <pc:spChg chg="mod">
            <ac:chgData name="Andres Felipe Colorado Álzate" userId="93ad34d8-9388-466b-8da3-acec0cb61d03" providerId="ADAL" clId="{85A65345-F111-4E86-B1B3-1A03B8B39172}" dt="2022-03-07T20:10:48.375" v="1" actId="20577"/>
            <ac:spMkLst>
              <pc:docMk/>
              <pc:sldMasterMk cId="3979997474" sldId="2147483648"/>
              <pc:sldLayoutMk cId="2136661589" sldId="2147483682"/>
              <ac:spMk id="9" creationId="{2EDC3223-9DD6-43DA-B043-392BDC63E49D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0:55.623" v="2" actId="20577"/>
          <pc:sldLayoutMkLst>
            <pc:docMk/>
            <pc:sldMasterMk cId="3979997474" sldId="2147483648"/>
            <pc:sldLayoutMk cId="1550829308" sldId="2147483689"/>
          </pc:sldLayoutMkLst>
          <pc:spChg chg="mod">
            <ac:chgData name="Andres Felipe Colorado Álzate" userId="93ad34d8-9388-466b-8da3-acec0cb61d03" providerId="ADAL" clId="{85A65345-F111-4E86-B1B3-1A03B8B39172}" dt="2022-03-07T20:10:55.623" v="2" actId="20577"/>
            <ac:spMkLst>
              <pc:docMk/>
              <pc:sldMasterMk cId="3979997474" sldId="2147483648"/>
              <pc:sldLayoutMk cId="1550829308" sldId="2147483689"/>
              <ac:spMk id="9" creationId="{2EDC3223-9DD6-43DA-B043-392BDC63E49D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1:14.006" v="4" actId="20577"/>
          <pc:sldLayoutMkLst>
            <pc:docMk/>
            <pc:sldMasterMk cId="3979997474" sldId="2147483648"/>
            <pc:sldLayoutMk cId="4268522545" sldId="2147483690"/>
          </pc:sldLayoutMkLst>
          <pc:spChg chg="mod">
            <ac:chgData name="Andres Felipe Colorado Álzate" userId="93ad34d8-9388-466b-8da3-acec0cb61d03" providerId="ADAL" clId="{85A65345-F111-4E86-B1B3-1A03B8B39172}" dt="2022-03-07T20:11:14.006" v="4" actId="20577"/>
            <ac:spMkLst>
              <pc:docMk/>
              <pc:sldMasterMk cId="3979997474" sldId="2147483648"/>
              <pc:sldLayoutMk cId="4268522545" sldId="2147483690"/>
              <ac:spMk id="9" creationId="{2EDC3223-9DD6-43DA-B043-392BDC63E49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0F8DD-1CED-4EFD-B069-4F122EA54F7C}" type="datetimeFigureOut">
              <a:rPr lang="es-CO" smtClean="0"/>
              <a:t>3/06/2022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2B2FF-C049-4131-AC58-560737A649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901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2B2FF-C049-4131-AC58-560737A649FA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592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svg"/><Relationship Id="rId4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xmlns="" id="{91EDE474-F2BE-4121-92F3-DA22862F3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0B8F7C66-8754-4A35-AC85-25489D531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80879" y="5024781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7473" y="2326452"/>
            <a:ext cx="4718050" cy="1492250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 MAYÚSCULA NEGRITA </a:t>
            </a:r>
            <a:endParaRPr lang="es-CO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xmlns="" id="{10B293A7-6409-4A40-A8BC-4AE6BB468A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0500" y="4295775"/>
            <a:ext cx="4432300" cy="450850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Complemento Arial 25</a:t>
            </a:r>
            <a:endParaRPr lang="es-CO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F2CCDB67-16D6-42EE-9F05-5F06A8C8B0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9747" y="1143407"/>
            <a:ext cx="5024781" cy="50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874" y="1700665"/>
            <a:ext cx="6869839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3874" y="2600776"/>
            <a:ext cx="6869839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7" name="Imagen 6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xmlns="" id="{37F07655-CE98-4F3B-80E7-0485DEAF48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973"/>
            <a:ext cx="4357093" cy="538602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9E072DB1-016E-433A-A446-9DC941FC45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A9ECF650-0EAD-4E5C-BD9E-1ADDDC1B8A36}"/>
              </a:ext>
            </a:extLst>
          </p:cNvPr>
          <p:cNvSpPr txBox="1"/>
          <p:nvPr userDrawn="1"/>
        </p:nvSpPr>
        <p:spPr>
          <a:xfrm>
            <a:off x="10317576" y="30926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CONFIANZA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1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a persona con una guitarra en las manos&#10;&#10;Descripción generada automáticamente con confianza baja">
            <a:extLst>
              <a:ext uri="{FF2B5EF4-FFF2-40B4-BE49-F238E27FC236}">
                <a16:creationId xmlns:a16="http://schemas.microsoft.com/office/drawing/2014/main" xmlns="" id="{4BB782F2-2D75-427F-ACBB-9130EAF4E8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79" y="1924617"/>
            <a:ext cx="6979621" cy="3650342"/>
          </a:xfrm>
          <a:prstGeom prst="rect">
            <a:avLst/>
          </a:prstGeom>
        </p:spPr>
      </p:pic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7958" y="2082801"/>
            <a:ext cx="7706405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7958" y="2982912"/>
            <a:ext cx="7706405" cy="827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67CC6B2B-2407-4FE8-83DC-C3A1EF624A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5625" y="6089272"/>
            <a:ext cx="1012333" cy="1073073"/>
          </a:xfrm>
          <a:prstGeom prst="rect">
            <a:avLst/>
          </a:prstGeom>
        </p:spPr>
      </p:pic>
      <p:sp>
        <p:nvSpPr>
          <p:cNvPr id="11" name="Marcador de texto 7">
            <a:extLst>
              <a:ext uri="{FF2B5EF4-FFF2-40B4-BE49-F238E27FC236}">
                <a16:creationId xmlns:a16="http://schemas.microsoft.com/office/drawing/2014/main" xmlns="" id="{C8EEA702-D73A-4411-B7F3-E1544E4283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7957" y="4129992"/>
            <a:ext cx="2215471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xmlns="" id="{45F7005D-BBDD-45C2-9415-62360495D1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957" y="4979192"/>
            <a:ext cx="2215471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xmlns="" id="{3B5432E3-AFDC-48F7-BA1C-0554ECAE9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4686" y="4144506"/>
            <a:ext cx="2220686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xmlns="" id="{2FA86C53-F4C1-4656-8E5A-49CDA36E96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4686" y="4979192"/>
            <a:ext cx="2220686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xmlns="" id="{294AC91E-6489-4D56-A4E9-3A986143A4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6629" y="4144506"/>
            <a:ext cx="2747733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xmlns="" id="{4579959B-680C-42AA-8B2C-FA94F20964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6629" y="4979192"/>
            <a:ext cx="2747733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</p:spTree>
    <p:extLst>
      <p:ext uri="{BB962C8B-B14F-4D97-AF65-F5344CB8AC3E}">
        <p14:creationId xmlns:p14="http://schemas.microsoft.com/office/powerpoint/2010/main" val="3831023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omputadora, refrigerador, hombre, parado&#10;&#10;Descripción generada automáticamente">
            <a:extLst>
              <a:ext uri="{FF2B5EF4-FFF2-40B4-BE49-F238E27FC236}">
                <a16:creationId xmlns:a16="http://schemas.microsoft.com/office/drawing/2014/main" xmlns="" id="{568B5CA8-AA86-4975-BA4A-9DCA5C293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086" y="-327547"/>
            <a:ext cx="12887074" cy="7629099"/>
          </a:xfrm>
          <a:prstGeom prst="rect">
            <a:avLst/>
          </a:prstGeom>
        </p:spPr>
      </p:pic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27921" y="1845808"/>
            <a:ext cx="6596538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27920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xmlns="" id="{F25DFE6E-534F-476D-A505-275A1D8AE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27920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xmlns="" id="{8920BB62-6DBB-4CB3-A2EC-DF1402B32E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9406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xmlns="" id="{CCD41667-4FAD-4D7D-9B28-68507471CF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9406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xmlns="" id="{57E401CB-2EDA-4D0D-94C9-248853F5BD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70892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xmlns="" id="{0B23C3D2-0C5D-4151-86D3-471580A3A9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70892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</p:spTree>
    <p:extLst>
      <p:ext uri="{BB962C8B-B14F-4D97-AF65-F5344CB8AC3E}">
        <p14:creationId xmlns:p14="http://schemas.microsoft.com/office/powerpoint/2010/main" val="1371253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92952B9E-7626-4A05-8526-85CED735C6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657" y="1460268"/>
            <a:ext cx="10029579" cy="580690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5657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xmlns="" id="{F25DFE6E-534F-476D-A505-275A1D8AE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75657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xmlns="" id="{7EC8F8FF-C656-4061-9BD7-2EB6923DD0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15646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xmlns="" id="{E1A7838F-D390-4F74-B74A-6F56C10BD8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15646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xmlns="" id="{BE96ED99-2FA9-4145-BFED-BFA84F015C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55635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xmlns="" id="{B37AC8E2-DFE4-415C-9ECC-D806594FBF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55635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449BEFCB-1B51-4940-BDD3-911F0BB262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95624" y="2557884"/>
            <a:ext cx="125762" cy="38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76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92952B9E-7626-4A05-8526-85CED735C6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xmlns="" id="{463A28CB-6480-4E00-8060-EB811C481F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  <p:sp>
        <p:nvSpPr>
          <p:cNvPr id="24" name="Marcador de texto 23">
            <a:extLst>
              <a:ext uri="{FF2B5EF4-FFF2-40B4-BE49-F238E27FC236}">
                <a16:creationId xmlns:a16="http://schemas.microsoft.com/office/drawing/2014/main" xmlns="" id="{32EC1466-73B7-49B2-8E90-EF7F7B4153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3153" y="3944509"/>
            <a:ext cx="6323013" cy="5540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Arial "/>
              </a:defRPr>
            </a:lvl2pPr>
            <a:lvl3pPr>
              <a:defRPr sz="1800">
                <a:solidFill>
                  <a:schemeClr val="bg1"/>
                </a:solidFill>
                <a:latin typeface="Arial "/>
              </a:defRPr>
            </a:lvl3pPr>
            <a:lvl4pPr>
              <a:defRPr sz="1800">
                <a:solidFill>
                  <a:schemeClr val="bg1"/>
                </a:solidFill>
                <a:latin typeface="Arial "/>
              </a:defRPr>
            </a:lvl4pPr>
            <a:lvl5pPr>
              <a:defRPr sz="18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ROBOTO 18</a:t>
            </a:r>
            <a:endParaRPr lang="es-CO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6727" y="3102089"/>
            <a:ext cx="6296345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xmlns="" id="{4B0E8DAD-E953-484C-AD1F-CFB0B1D1DB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5641" y="659179"/>
            <a:ext cx="2571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0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D6CE1CD4-BC03-487B-AF52-0C446665EE89}"/>
              </a:ext>
            </a:extLst>
          </p:cNvPr>
          <p:cNvSpPr/>
          <p:nvPr userDrawn="1"/>
        </p:nvSpPr>
        <p:spPr>
          <a:xfrm flipH="1">
            <a:off x="-1" y="0"/>
            <a:ext cx="48345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390F1B9E-4B6B-46B0-8734-D1688218A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3827" y="1352563"/>
            <a:ext cx="5447029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B9125BC-16ED-4B4B-B598-BCC4A3DDE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3827" y="2252674"/>
            <a:ext cx="5447029" cy="4148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E1F28FC-CF55-4C88-8810-93525E0C65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113" y="4978400"/>
            <a:ext cx="3192462" cy="14224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 "/>
              </a:defRPr>
            </a:lvl1pPr>
            <a:lvl2pPr>
              <a:defRPr sz="1200">
                <a:solidFill>
                  <a:schemeClr val="bg1"/>
                </a:solidFill>
                <a:latin typeface="Arial "/>
              </a:defRPr>
            </a:lvl2pPr>
            <a:lvl3pPr>
              <a:defRPr sz="1200">
                <a:solidFill>
                  <a:schemeClr val="bg1"/>
                </a:solidFill>
                <a:latin typeface="Arial "/>
              </a:defRPr>
            </a:lvl3pPr>
            <a:lvl4pPr>
              <a:defRPr sz="1200">
                <a:solidFill>
                  <a:schemeClr val="bg1"/>
                </a:solidFill>
                <a:latin typeface="Arial "/>
              </a:defRPr>
            </a:lvl4pPr>
            <a:lvl5pPr>
              <a:defRPr sz="12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complementarios ARIAL 12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sit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, </a:t>
            </a:r>
            <a:r>
              <a:rPr lang="es-CO" dirty="0" err="1"/>
              <a:t>consectetuer</a:t>
            </a:r>
            <a:r>
              <a:rPr lang="es-CO" dirty="0"/>
              <a:t> </a:t>
            </a:r>
            <a:r>
              <a:rPr lang="es-CO" dirty="0" err="1"/>
              <a:t>adipiscing</a:t>
            </a:r>
            <a:r>
              <a:rPr lang="es-CO" dirty="0"/>
              <a:t> </a:t>
            </a:r>
            <a:r>
              <a:rPr lang="es-CO" dirty="0" err="1"/>
              <a:t>elit</a:t>
            </a:r>
            <a:r>
              <a:rPr lang="es-CO" dirty="0"/>
              <a:t>, sed </a:t>
            </a:r>
            <a:r>
              <a:rPr lang="es-CO" dirty="0" err="1"/>
              <a:t>diam</a:t>
            </a:r>
            <a:r>
              <a:rPr lang="es-CO" dirty="0"/>
              <a:t> </a:t>
            </a:r>
            <a:r>
              <a:rPr lang="es-CO" dirty="0" err="1"/>
              <a:t>nonummy</a:t>
            </a:r>
            <a:r>
              <a:rPr lang="es-CO" dirty="0"/>
              <a:t> </a:t>
            </a:r>
            <a:r>
              <a:rPr lang="es-CO" dirty="0" err="1"/>
              <a:t>nibh</a:t>
            </a:r>
            <a:r>
              <a:rPr lang="es-CO" dirty="0"/>
              <a:t> </a:t>
            </a:r>
            <a:r>
              <a:rPr lang="es-CO" dirty="0" err="1"/>
              <a:t>euismod</a:t>
            </a:r>
            <a:r>
              <a:rPr lang="es-CO" dirty="0"/>
              <a:t> </a:t>
            </a:r>
            <a:r>
              <a:rPr lang="es-CO" dirty="0" err="1"/>
              <a:t>tincidunt</a:t>
            </a:r>
            <a:r>
              <a:rPr lang="es-CO" dirty="0"/>
              <a:t> ut </a:t>
            </a:r>
            <a:r>
              <a:rPr lang="es-CO" dirty="0" err="1"/>
              <a:t>laoreet</a:t>
            </a:r>
            <a:r>
              <a:rPr lang="es-CO" dirty="0"/>
              <a:t> </a:t>
            </a:r>
            <a:r>
              <a:rPr lang="es-CO" dirty="0" err="1"/>
              <a:t>dolore</a:t>
            </a:r>
            <a:r>
              <a:rPr lang="es-CO" dirty="0"/>
              <a:t> magna </a:t>
            </a:r>
            <a:r>
              <a:rPr lang="es-CO" dirty="0" err="1"/>
              <a:t>aliquam</a:t>
            </a:r>
            <a:r>
              <a:rPr lang="es-CO" dirty="0"/>
              <a:t> </a:t>
            </a:r>
            <a:r>
              <a:rPr lang="es-CO" dirty="0" err="1"/>
              <a:t>erat</a:t>
            </a:r>
            <a:r>
              <a:rPr lang="es-CO" dirty="0"/>
              <a:t> </a:t>
            </a:r>
            <a:r>
              <a:rPr lang="es-CO" dirty="0" err="1"/>
              <a:t>volutpat</a:t>
            </a:r>
            <a:r>
              <a:rPr lang="es-CO" dirty="0"/>
              <a:t>. Ut </a:t>
            </a:r>
            <a:r>
              <a:rPr lang="es-CO" dirty="0" err="1"/>
              <a:t>wisi</a:t>
            </a:r>
            <a:r>
              <a:rPr lang="es-CO" dirty="0"/>
              <a:t> </a:t>
            </a:r>
            <a:r>
              <a:rPr lang="es-CO" dirty="0" err="1"/>
              <a:t>enim</a:t>
            </a:r>
            <a:r>
              <a:rPr lang="es-CO" dirty="0"/>
              <a:t> ad </a:t>
            </a:r>
            <a:r>
              <a:rPr lang="es-CO" dirty="0" err="1"/>
              <a:t>minim</a:t>
            </a:r>
            <a:r>
              <a:rPr lang="es-CO" dirty="0"/>
              <a:t> </a:t>
            </a:r>
            <a:r>
              <a:rPr lang="es-CO" dirty="0" err="1"/>
              <a:t>veniam</a:t>
            </a:r>
            <a:r>
              <a:rPr lang="es-CO" dirty="0"/>
              <a:t>, quis </a:t>
            </a:r>
            <a:r>
              <a:rPr lang="es-CO" dirty="0" err="1"/>
              <a:t>nostrud</a:t>
            </a:r>
            <a:r>
              <a:rPr lang="es-CO" dirty="0"/>
              <a:t> </a:t>
            </a:r>
            <a:r>
              <a:rPr lang="es-CO" dirty="0" err="1"/>
              <a:t>exerci</a:t>
            </a:r>
            <a:r>
              <a:rPr lang="es-CO" dirty="0"/>
              <a:t> </a:t>
            </a:r>
            <a:r>
              <a:rPr lang="es-CO" dirty="0" err="1"/>
              <a:t>tation</a:t>
            </a:r>
            <a:endParaRPr lang="es-CO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xmlns="" id="{62C01CA6-D19D-47E0-9AC1-A20C1BC5864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4231" y="2002291"/>
            <a:ext cx="2308225" cy="2497138"/>
          </a:xfrm>
        </p:spPr>
        <p:txBody>
          <a:bodyPr>
            <a:normAutofit/>
          </a:bodyPr>
          <a:lstStyle>
            <a:lvl1pPr marL="0" indent="0">
              <a:buNone/>
              <a:defRPr sz="2200" i="1">
                <a:solidFill>
                  <a:schemeClr val="bg1"/>
                </a:solidFill>
                <a:latin typeface="Arial 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Insertar imagen, gráfico o ícono de respaldo en color blanco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16186D13-A8C3-4921-83B3-F950F3C64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85228" y="2551592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99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871448E3-35FA-4A3F-A8A6-BC14FFEF6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390F1B9E-4B6B-46B0-8734-D1688218A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1649" y="1700665"/>
            <a:ext cx="5449207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B9125BC-16ED-4B4B-B598-BCC4A3DDE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1649" y="2600776"/>
            <a:ext cx="5449207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3" name="Imagen 2" descr="Imagen que contiene persona, interior, hombre, frente&#10;&#10;Descripción generada automáticamente">
            <a:extLst>
              <a:ext uri="{FF2B5EF4-FFF2-40B4-BE49-F238E27FC236}">
                <a16:creationId xmlns:a16="http://schemas.microsoft.com/office/drawing/2014/main" xmlns="" id="{CAB95235-0DE3-41CB-AEA8-EE486F51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r="24259"/>
          <a:stretch/>
        </p:blipFill>
        <p:spPr>
          <a:xfrm>
            <a:off x="0" y="0"/>
            <a:ext cx="493395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AF15AB31-4571-4559-8D4B-97303371E4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344939" y="4180115"/>
            <a:ext cx="138381" cy="22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06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C09F9210-E78C-499B-9AF7-1669E8E0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3AF4-E1C7-4338-AC23-B34EB54E25C9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BB079226-D84F-4CAB-BB52-A84D0A92F859}"/>
              </a:ext>
            </a:extLst>
          </p:cNvPr>
          <p:cNvSpPr/>
          <p:nvPr userDrawn="1"/>
        </p:nvSpPr>
        <p:spPr>
          <a:xfrm>
            <a:off x="7507930" y="0"/>
            <a:ext cx="46840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3F30AB48-D0E0-4F3B-A5EA-DBDFCFE52F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995" y="1561524"/>
            <a:ext cx="3309938" cy="174842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 "/>
              </a:defRPr>
            </a:lvl1pPr>
            <a:lvl2pPr>
              <a:defRPr sz="1200">
                <a:solidFill>
                  <a:schemeClr val="bg1"/>
                </a:solidFill>
                <a:latin typeface="Arial "/>
              </a:defRPr>
            </a:lvl2pPr>
            <a:lvl3pPr>
              <a:defRPr sz="1200">
                <a:solidFill>
                  <a:schemeClr val="bg1"/>
                </a:solidFill>
                <a:latin typeface="Arial "/>
              </a:defRPr>
            </a:lvl3pPr>
            <a:lvl4pPr>
              <a:defRPr sz="1200">
                <a:solidFill>
                  <a:schemeClr val="bg1"/>
                </a:solidFill>
                <a:latin typeface="Arial "/>
              </a:defRPr>
            </a:lvl4pPr>
            <a:lvl5pPr>
              <a:defRPr sz="12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complementarios ARIAL 12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B4A6B839-8DE6-48CA-9EB4-DEB024E97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72540" y="4483894"/>
            <a:ext cx="3309937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5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mujer con el cabello largo&#10;&#10;Descripción generada automáticamente con confianza media">
            <a:extLst>
              <a:ext uri="{FF2B5EF4-FFF2-40B4-BE49-F238E27FC236}">
                <a16:creationId xmlns:a16="http://schemas.microsoft.com/office/drawing/2014/main" xmlns="" id="{3655B73B-6592-4342-A06D-E104C80A0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33" y="0"/>
            <a:ext cx="10266467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DFEFD8D7-C4C9-490F-B779-5DA2AD2B90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635" y="4564176"/>
            <a:ext cx="1459252" cy="14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3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BB079226-D84F-4CAB-BB52-A84D0A92F859}"/>
              </a:ext>
            </a:extLst>
          </p:cNvPr>
          <p:cNvSpPr/>
          <p:nvPr userDrawn="1"/>
        </p:nvSpPr>
        <p:spPr>
          <a:xfrm flipH="1">
            <a:off x="1" y="0"/>
            <a:ext cx="750793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482142"/>
            <a:ext cx="56181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xmlns="" id="{549E5773-E8C0-4847-BDDA-666216B328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208938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46A3D791-A9E8-49C8-87BE-B135D2008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1574831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3C2A868F-0CB4-4391-8949-4EE92AFFAD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58631" y="2921086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3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xmlns="" id="{F5D84427-3A7B-4A27-B51D-C4244A771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821C3B47-DE83-443C-A960-F43C66A2C15E}"/>
              </a:ext>
            </a:extLst>
          </p:cNvPr>
          <p:cNvSpPr txBox="1"/>
          <p:nvPr userDrawn="1"/>
        </p:nvSpPr>
        <p:spPr>
          <a:xfrm>
            <a:off x="10974381" y="319480"/>
            <a:ext cx="1060045" cy="38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xmlns="" id="{ADE413DD-70D9-45FD-A71B-AFCD23D3F6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  <p:pic>
        <p:nvPicPr>
          <p:cNvPr id="10" name="Imagen 9" descr="En blanco y negro&#10;&#10;Descripción generada automáticamente con confianza baja">
            <a:extLst>
              <a:ext uri="{FF2B5EF4-FFF2-40B4-BE49-F238E27FC236}">
                <a16:creationId xmlns:a16="http://schemas.microsoft.com/office/drawing/2014/main" xmlns="" id="{7BCCA543-5E9F-4956-BDA5-DAE65C118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b="11078"/>
          <a:stretch/>
        </p:blipFill>
        <p:spPr>
          <a:xfrm>
            <a:off x="8615" y="0"/>
            <a:ext cx="12058657" cy="6858000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19C51EE3-C9CD-4480-9705-06AF97CE8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8970" y="4146990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MAY- ROBOTO 40</a:t>
            </a:r>
            <a:endParaRPr lang="es-CO" dirty="0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xmlns="" id="{5022ECC1-0FB0-4ED0-B96E-E3872D8152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77584" y="4918419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C0958986-7BFE-4B8F-A65D-F1BD29FEF3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0BC76B9B-A666-45F1-AB4A-4F1D46827E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52186" y="6092200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60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B53783A8-AB83-4B89-A24F-5770EAB154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6258" y="4849956"/>
            <a:ext cx="3412886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xmlns="" id="{9EEA2050-1C23-4469-8F87-D0739F4D9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16258" y="5764756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xmlns="" id="{FBBA45B0-C4A0-43CC-ADC9-7D72ACAA8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xmlns="" id="{3C06375E-06E7-4733-8DBE-0628F995D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73CF5E82-D7B7-4889-AA27-6D84C8FCE0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18365" y="872786"/>
            <a:ext cx="5350042" cy="53500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CBD36A45-3BE8-417E-9F00-176A0F72C7E0}"/>
              </a:ext>
            </a:extLst>
          </p:cNvPr>
          <p:cNvSpPr txBox="1"/>
          <p:nvPr userDrawn="1"/>
        </p:nvSpPr>
        <p:spPr>
          <a:xfrm>
            <a:off x="4578865" y="3133180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Arial "/>
              </a:rPr>
              <a:t>(Elegir una imagen redonda de la biblioteca de imágenes definidas y ubicarla sobre este recurso)</a:t>
            </a:r>
            <a:endParaRPr lang="es-CO" i="1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83222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BB079226-D84F-4CAB-BB52-A84D0A92F859}"/>
              </a:ext>
            </a:extLst>
          </p:cNvPr>
          <p:cNvSpPr/>
          <p:nvPr userDrawn="1"/>
        </p:nvSpPr>
        <p:spPr>
          <a:xfrm>
            <a:off x="7507930" y="0"/>
            <a:ext cx="46840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2255387"/>
            <a:ext cx="39798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155498"/>
            <a:ext cx="3979862" cy="310092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BE447E9F-B9B8-4ADE-A338-DF46BE5942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108" y="1512458"/>
            <a:ext cx="5676900" cy="4152900"/>
          </a:xfrm>
        </p:spPr>
        <p:txBody>
          <a:bodyPr/>
          <a:lstStyle/>
          <a:p>
            <a:endParaRPr lang="es-CO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A1D1DD0D-5A3E-4481-833E-70A4D8761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52C8988-A7F1-4C2E-8CE6-C56D625ED56D}"/>
              </a:ext>
            </a:extLst>
          </p:cNvPr>
          <p:cNvSpPr txBox="1"/>
          <p:nvPr userDrawn="1"/>
        </p:nvSpPr>
        <p:spPr>
          <a:xfrm>
            <a:off x="10885714" y="32378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639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2ED5787B-8DE5-4C59-925E-3D4B36D18E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xmlns="" id="{9EEA2050-1C23-4469-8F87-D0739F4D9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71" y="3808591"/>
            <a:ext cx="5089633" cy="281679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  <a:r>
              <a:rPr lang="es-ES" dirty="0" err="1"/>
              <a:t>Roboto</a:t>
            </a:r>
            <a:r>
              <a:rPr lang="es-ES" dirty="0"/>
              <a:t>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xmlns="" id="{FBBA45B0-C4A0-43CC-ADC9-7D72ACAA8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xmlns="" id="{3C06375E-06E7-4733-8DBE-0628F995D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309223D9-D3C4-414A-AF48-F9A75F4984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6596" y="827458"/>
            <a:ext cx="5350042" cy="5350042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F7644AD1-69CB-4769-98A0-FC530965BE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5771" y="2481039"/>
            <a:ext cx="5089633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xmlns="" id="{293D256A-57CE-4067-B182-4B4BB4349A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71" y="2846932"/>
            <a:ext cx="5089633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66D55F59-25C0-4449-BB6E-233992A1C4C6}"/>
              </a:ext>
            </a:extLst>
          </p:cNvPr>
          <p:cNvSpPr txBox="1"/>
          <p:nvPr userDrawn="1"/>
        </p:nvSpPr>
        <p:spPr>
          <a:xfrm>
            <a:off x="1767788" y="3127264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  <a:latin typeface="Arial "/>
              </a:rPr>
              <a:t>(Elegir una imagen redonda de la biblioteca de imágenes definidas y ubicarla sobre este recurso)</a:t>
            </a:r>
            <a:endParaRPr lang="es-CO" i="1" dirty="0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2696832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936222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4"/>
            <a:ext cx="5618162" cy="437765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  <a:r>
              <a:rPr lang="es-ES" dirty="0" err="1"/>
              <a:t>Roboto</a:t>
            </a:r>
            <a:r>
              <a:rPr lang="es-ES" dirty="0"/>
              <a:t>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xmlns="" id="{B16B34DB-029A-451B-BA12-16ACC781BA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1302115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94C57118-5962-40DA-BA59-367736E48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6462618" y="788821"/>
            <a:ext cx="5350042" cy="53500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070CFA58-121C-420B-95F7-48018978F97F}"/>
              </a:ext>
            </a:extLst>
          </p:cNvPr>
          <p:cNvSpPr txBox="1"/>
          <p:nvPr userDrawn="1"/>
        </p:nvSpPr>
        <p:spPr>
          <a:xfrm>
            <a:off x="7566248" y="3029565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Roboto" pitchFamily="2" charset="0"/>
                <a:ea typeface="Roboto" pitchFamily="2" charset="0"/>
              </a:rPr>
              <a:t>(Elegir una imagen redonda de la biblioteca de imágenes definidas y ubicarla sobre este recurso)</a:t>
            </a:r>
            <a:endParaRPr lang="es-CO" i="1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30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silla de madera&#10;&#10;Descripción generada automáticamente">
            <a:extLst>
              <a:ext uri="{FF2B5EF4-FFF2-40B4-BE49-F238E27FC236}">
                <a16:creationId xmlns:a16="http://schemas.microsoft.com/office/drawing/2014/main" xmlns="" id="{C1F3CBC9-ACA9-44C6-BEA1-2BE0175B46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12" y="0"/>
            <a:ext cx="4578104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20E166EF-433F-4EC7-86DD-62DCA7729E69}"/>
              </a:ext>
            </a:extLst>
          </p:cNvPr>
          <p:cNvSpPr/>
          <p:nvPr userDrawn="1"/>
        </p:nvSpPr>
        <p:spPr>
          <a:xfrm>
            <a:off x="0" y="0"/>
            <a:ext cx="756091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6916F6FB-C9E6-40D5-B025-002BEBA18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34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1550" y="2982912"/>
            <a:ext cx="10191749" cy="31130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xmlns="" id="{0DE985CA-2181-4245-A23B-010CE8A59E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0CBB4C0A-C599-4366-93F8-FF59A2AA67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ADFC69FC-03A7-4333-9DA5-4EB40BEA27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1550" y="1818538"/>
            <a:ext cx="10191749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</a:t>
            </a:r>
            <a:endParaRPr lang="es-CO" dirty="0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AAD048AD-3AAF-46C6-BC07-53299B8715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2184431"/>
            <a:ext cx="10191749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4081F402-83A4-41A2-B4FF-8493D2596F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344939" y="4180115"/>
            <a:ext cx="138381" cy="22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10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489ACF91-88BF-41CF-93B0-9EDE742D1A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4372" y="3280736"/>
            <a:ext cx="3309937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82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044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xmlns="" id="{91EDE474-F2BE-4121-92F3-DA22862F39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88941"/>
          </a:xfrm>
          <a:prstGeom prst="rect">
            <a:avLst/>
          </a:prstGeom>
        </p:spPr>
      </p:pic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0B8F7C66-8754-4A35-AC85-25489D531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593" y="3036668"/>
            <a:ext cx="3500338" cy="1053261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28D48D48-2E4B-4CF0-AD45-CBC9815A4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9947" y="4480139"/>
            <a:ext cx="4226053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xmlns="" id="{8AE76E01-725A-4EDC-BFE1-0BA8E841E5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9947" y="5225143"/>
            <a:ext cx="4226052" cy="386967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BF9190F9-FE2E-4EF0-8153-635B9FD8C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82316" y="1431744"/>
            <a:ext cx="5455431" cy="545543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22C526B1-BEA9-4BA1-A397-EE15986EE273}"/>
              </a:ext>
            </a:extLst>
          </p:cNvPr>
          <p:cNvSpPr txBox="1"/>
          <p:nvPr userDrawn="1"/>
        </p:nvSpPr>
        <p:spPr>
          <a:xfrm>
            <a:off x="2000575" y="3646127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1" dirty="0">
                <a:solidFill>
                  <a:schemeClr val="bg1"/>
                </a:solidFill>
                <a:latin typeface="Arial "/>
              </a:rPr>
              <a:t>(Elegir una imagen redonda de la biblioteca de imágenes definidas y ubicarla sobre este recurso)</a:t>
            </a:r>
            <a:endParaRPr lang="es-CO" b="0" i="1" dirty="0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8310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persona sentado en una ventana&#10;&#10;Descripción generada automáticamente con confianza media">
            <a:extLst>
              <a:ext uri="{FF2B5EF4-FFF2-40B4-BE49-F238E27FC236}">
                <a16:creationId xmlns:a16="http://schemas.microsoft.com/office/drawing/2014/main" xmlns="" id="{0E3A173A-F9F8-4140-85BF-039729FF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xmlns="" id="{F5D84427-3A7B-4A27-B51D-C4244A7717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821C3B47-DE83-443C-A960-F43C66A2C15E}"/>
              </a:ext>
            </a:extLst>
          </p:cNvPr>
          <p:cNvSpPr txBox="1"/>
          <p:nvPr userDrawn="1"/>
        </p:nvSpPr>
        <p:spPr>
          <a:xfrm>
            <a:off x="10974381" y="319480"/>
            <a:ext cx="1060045" cy="38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xmlns="" id="{ADE413DD-70D9-45FD-A71B-AFCD23D3F6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19C51EE3-C9CD-4480-9705-06AF97CE8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69" y="2535904"/>
            <a:ext cx="7706405" cy="59576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DOBLE - MAY</a:t>
            </a:r>
            <a:endParaRPr lang="es-CO" dirty="0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xmlns="" id="{5022ECC1-0FB0-4ED0-B96E-E3872D8152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367" y="4003199"/>
            <a:ext cx="7706405" cy="8499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/>
              <a:t>LOREM IPSUM DOLOR IS AMET……</a:t>
            </a:r>
            <a:endParaRPr lang="es-ES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C0958986-7BFE-4B8F-A65D-F1BD29FEF3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0BC76B9B-A666-45F1-AB4A-4F1D46827E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52186" y="6092200"/>
            <a:ext cx="1012333" cy="1073073"/>
          </a:xfrm>
          <a:prstGeom prst="rect">
            <a:avLst/>
          </a:prstGeom>
        </p:spPr>
      </p:pic>
      <p:sp>
        <p:nvSpPr>
          <p:cNvPr id="14" name="Marcador de texto 2">
            <a:extLst>
              <a:ext uri="{FF2B5EF4-FFF2-40B4-BE49-F238E27FC236}">
                <a16:creationId xmlns:a16="http://schemas.microsoft.com/office/drawing/2014/main" xmlns="" id="{19BABB4A-4B6C-4918-B03B-D67F074CD4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368" y="3018423"/>
            <a:ext cx="7706405" cy="595766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40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170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1A3FC6DA-D9DE-4EA8-BA1C-11328A5FA3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Una mujer sentada frente a una laptop&#10;&#10;Descripción generada automáticamente">
            <a:extLst>
              <a:ext uri="{FF2B5EF4-FFF2-40B4-BE49-F238E27FC236}">
                <a16:creationId xmlns:a16="http://schemas.microsoft.com/office/drawing/2014/main" xmlns="" id="{5B10B1B0-36CA-48C9-9FAD-3501E25950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>
          <a:xfrm>
            <a:off x="2999874" y="-1"/>
            <a:ext cx="9192126" cy="686438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8635" y="5567739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188484"/>
            <a:ext cx="74781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xmlns="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2870906"/>
            <a:ext cx="74781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MAYÚSCULA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xmlns="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3640414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6BD39DBC-E883-4E06-A3F5-BB7631D8A3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ntalla de computadora con fondo negro&#10;&#10;Descripción generada automáticamente con confianza baja">
            <a:extLst>
              <a:ext uri="{FF2B5EF4-FFF2-40B4-BE49-F238E27FC236}">
                <a16:creationId xmlns:a16="http://schemas.microsoft.com/office/drawing/2014/main" xmlns="" id="{E33BB402-FCBF-4EFD-94BE-05348B39A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6584" cy="686104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8635" y="5567739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188484"/>
            <a:ext cx="69487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xmlns="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2870906"/>
            <a:ext cx="69487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MAYÚSCULA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xmlns="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3654928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6BD39DBC-E883-4E06-A3F5-BB7631D8A3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2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ior, persona, hombre, comida&#10;&#10;Descripción generada automáticamente">
            <a:extLst>
              <a:ext uri="{FF2B5EF4-FFF2-40B4-BE49-F238E27FC236}">
                <a16:creationId xmlns:a16="http://schemas.microsoft.com/office/drawing/2014/main" xmlns="" id="{5100B7CF-90E5-4ABD-A2DF-A4F56B5F90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9"/>
            <a:ext cx="12192000" cy="6864097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696484"/>
            <a:ext cx="69487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xmlns="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3378906"/>
            <a:ext cx="69487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MAYÚSCULA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xmlns="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4162928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2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nci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8C6E9566-6E5C-45D7-A3A1-BC9064379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2797" y="3131117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ENUNCIADOS MAYÚSCULA ROBOTO 40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CDFAF33E-4554-4497-915E-214572D4B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2797" y="4510199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2C46E29A-30BF-4FFA-84A9-507FA9F291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01EA6AC-7222-499F-A7A1-67D874EC4C78}"/>
              </a:ext>
            </a:extLst>
          </p:cNvPr>
          <p:cNvSpPr txBox="1"/>
          <p:nvPr userDrawn="1"/>
        </p:nvSpPr>
        <p:spPr>
          <a:xfrm>
            <a:off x="10885714" y="32378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4705E587-9D4C-4BA6-B559-89AE9D0EC4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0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unci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xmlns="" id="{F7678976-B2FB-4EC6-B878-E9CF04226D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8C6E9566-6E5C-45D7-A3A1-BC9064379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2797" y="3131117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ENUNCIADOS MAYÚSCULA ROBOTO 40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CDFAF33E-4554-4497-915E-214572D4B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2797" y="4466657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421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5E6E07E4-C3BF-4232-B94D-17C899F69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3"/>
          <a:stretch/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6B5C011F-8876-4108-9362-B00EC14EF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4565" y="2561770"/>
            <a:ext cx="7706405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MAYÚSCULA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CEF62048-D452-42F2-BB2E-6533DFB56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4565" y="3461881"/>
            <a:ext cx="7706405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xmlns="" id="{AF24B54C-5DAA-49CD-940C-154FA030EC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444888" y="5141402"/>
            <a:ext cx="3433195" cy="3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2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B56CF157-EE32-4B88-A5FF-5144E7C5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BA1BAF6-E242-4337-8BE0-96E65F0A4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DA08501-0E5F-4B01-AE7E-0647E5998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1DF2-149F-4D6F-BCB3-DA7F9775D381}" type="datetimeFigureOut">
              <a:rPr lang="es-CO" smtClean="0"/>
              <a:t>3/06/2022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E165AE9-A376-432A-B5BE-594B3E41E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3C041AF-B243-45F2-9DC3-E517E6EE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3AF4-E1C7-4338-AC23-B34EB54E25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99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8" r:id="rId3"/>
    <p:sldLayoutId id="2147483682" r:id="rId4"/>
    <p:sldLayoutId id="2147483689" r:id="rId5"/>
    <p:sldLayoutId id="2147483690" r:id="rId6"/>
    <p:sldLayoutId id="2147483669" r:id="rId7"/>
    <p:sldLayoutId id="2147483679" r:id="rId8"/>
    <p:sldLayoutId id="2147483662" r:id="rId9"/>
    <p:sldLayoutId id="2147483650" r:id="rId10"/>
    <p:sldLayoutId id="2147483670" r:id="rId11"/>
    <p:sldLayoutId id="2147483668" r:id="rId12"/>
    <p:sldLayoutId id="2147483683" r:id="rId13"/>
    <p:sldLayoutId id="2147483684" r:id="rId14"/>
    <p:sldLayoutId id="2147483655" r:id="rId15"/>
    <p:sldLayoutId id="2147483672" r:id="rId16"/>
    <p:sldLayoutId id="2147483665" r:id="rId17"/>
    <p:sldLayoutId id="2147483680" r:id="rId18"/>
    <p:sldLayoutId id="2147483677" r:id="rId19"/>
    <p:sldLayoutId id="2147483666" r:id="rId20"/>
    <p:sldLayoutId id="2147483674" r:id="rId21"/>
    <p:sldLayoutId id="2147483671" r:id="rId22"/>
    <p:sldLayoutId id="2147483673" r:id="rId23"/>
    <p:sldLayoutId id="2147483687" r:id="rId24"/>
    <p:sldLayoutId id="2147483675" r:id="rId25"/>
    <p:sldLayoutId id="2147483678" r:id="rId26"/>
    <p:sldLayoutId id="2147483686" r:id="rId27"/>
    <p:sldLayoutId id="2147483667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67BA1536-A3AD-48F6-937D-3A7321CF5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7625" y="2245611"/>
            <a:ext cx="4718050" cy="1492250"/>
          </a:xfrm>
        </p:spPr>
        <p:txBody>
          <a:bodyPr/>
          <a:lstStyle/>
          <a:p>
            <a:r>
              <a:rPr lang="es-MX" dirty="0" smtClean="0"/>
              <a:t>SENTENCIAS </a:t>
            </a:r>
          </a:p>
          <a:p>
            <a:r>
              <a:rPr lang="es-MX" dirty="0" smtClean="0"/>
              <a:t>SQL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A2B8833C-D226-4F32-9A13-421CAC9799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9612" y="5852526"/>
            <a:ext cx="5132388" cy="96719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s-MX" dirty="0" smtClean="0"/>
              <a:t>Herika Tatiana Reyes</a:t>
            </a:r>
          </a:p>
          <a:p>
            <a:pPr algn="r"/>
            <a:r>
              <a:rPr lang="es-MX" dirty="0" smtClean="0"/>
              <a:t>Camilo </a:t>
            </a:r>
            <a:r>
              <a:rPr lang="es-MX" dirty="0" err="1" smtClean="0"/>
              <a:t>Nuñez</a:t>
            </a:r>
            <a:r>
              <a:rPr lang="es-MX" dirty="0" smtClean="0"/>
              <a:t> Torres</a:t>
            </a:r>
          </a:p>
          <a:p>
            <a:pPr algn="r"/>
            <a:r>
              <a:rPr lang="es-MX" dirty="0" smtClean="0"/>
              <a:t>Carlos Julio Buitrago</a:t>
            </a:r>
            <a:endParaRPr lang="es-CO" dirty="0"/>
          </a:p>
        </p:txBody>
      </p:sp>
      <p:pic>
        <p:nvPicPr>
          <p:cNvPr id="4" name="Imagen 3" descr="Imagen que contiene aparato, persona, interior, hombre&#10;&#10;Descripción generada automáticamente">
            <a:extLst>
              <a:ext uri="{FF2B5EF4-FFF2-40B4-BE49-F238E27FC236}">
                <a16:creationId xmlns:a16="http://schemas.microsoft.com/office/drawing/2014/main" xmlns="" id="{FF3DDB35-D9D5-49BA-9672-F7A9B1C82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77" y="1517988"/>
            <a:ext cx="4334538" cy="4334538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xmlns="" id="{68EBE802-E1BA-4CF6-ACEB-59CA35029B94}"/>
              </a:ext>
            </a:extLst>
          </p:cNvPr>
          <p:cNvCxnSpPr>
            <a:cxnSpLocks/>
          </p:cNvCxnSpPr>
          <p:nvPr/>
        </p:nvCxnSpPr>
        <p:spPr>
          <a:xfrm>
            <a:off x="7164362" y="4104871"/>
            <a:ext cx="3064273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7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reyesp\Downloads\MicrosoftTeams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5" y="1000117"/>
            <a:ext cx="10467976" cy="57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91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reyesp\Downloads\MicrosoftTeams-image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4" y="928689"/>
            <a:ext cx="10819967" cy="551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2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xmlns="" id="{2CD6E4A0-8C38-4EDD-A2D7-7D91BCF3D178}"/>
              </a:ext>
            </a:extLst>
          </p:cNvPr>
          <p:cNvSpPr/>
          <p:nvPr/>
        </p:nvSpPr>
        <p:spPr>
          <a:xfrm>
            <a:off x="10890057" y="6194839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Rectángulo"/>
          <p:cNvSpPr/>
          <p:nvPr/>
        </p:nvSpPr>
        <p:spPr>
          <a:xfrm>
            <a:off x="2690800" y="457187"/>
            <a:ext cx="83811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</a:rPr>
              <a:t>INSERT INTO </a:t>
            </a:r>
            <a:r>
              <a:rPr lang="es-CO" sz="2800" b="1" dirty="0" smtClean="0">
                <a:latin typeface="Arial" panose="020B0604020202020204" pitchFamily="34" charset="0"/>
              </a:rPr>
              <a:t>SELECT</a:t>
            </a:r>
          </a:p>
          <a:p>
            <a:endParaRPr lang="es-CO" sz="2000" b="1" dirty="0"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sz="2400" dirty="0">
                <a:latin typeface="Arial" panose="020B0604020202020204" pitchFamily="34" charset="0"/>
              </a:rPr>
              <a:t>Selecciona datos de una tabla y los inserta en otra tabla ya existente.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sz="2400" dirty="0">
                <a:latin typeface="Arial" panose="020B0604020202020204" pitchFamily="34" charset="0"/>
              </a:rPr>
              <a:t>Los registros ya existentes de la tabla destino, no se ven afectadas.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sz="2400" dirty="0">
                <a:latin typeface="Arial" panose="020B0604020202020204" pitchFamily="34" charset="0"/>
              </a:rPr>
              <a:t>Requiere que los tipos de datos en las tablas de origen y de destino coincidan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714058" y="4027230"/>
            <a:ext cx="6096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s-MX" sz="2400" b="1" dirty="0">
                <a:latin typeface="Arial" panose="020B0604020202020204" pitchFamily="34" charset="0"/>
              </a:rPr>
              <a:t>Sintaxis: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</a:rPr>
              <a:t>INSERT INTO table2</a:t>
            </a:r>
            <a:br>
              <a:rPr lang="en-US" sz="2400" dirty="0">
                <a:latin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</a:rPr>
              <a:t>SELECT * FROM</a:t>
            </a:r>
            <a:r>
              <a:rPr lang="en-US" dirty="0">
                <a:latin typeface="Arial" panose="020B0604020202020204" pitchFamily="34" charset="0"/>
                <a:ea typeface="Roboto" pitchFamily="2" charset="0"/>
              </a:rPr>
              <a:t> 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</a:rPr>
              <a:t>table1</a:t>
            </a:r>
            <a:r>
              <a:rPr lang="en-US" dirty="0">
                <a:latin typeface="Arial" panose="020B0604020202020204" pitchFamily="34" charset="0"/>
                <a:ea typeface="Roboto" pitchFamily="2" charset="0"/>
              </a:rPr>
              <a:t>;</a:t>
            </a:r>
            <a:endParaRPr lang="es-CO" dirty="0">
              <a:latin typeface="Arial" panose="020B0604020202020204" pitchFamily="34" charset="0"/>
              <a:ea typeface="Roboto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5" y="3504176"/>
            <a:ext cx="3925991" cy="287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113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xmlns="" id="{2CD6E4A0-8C38-4EDD-A2D7-7D91BCF3D178}"/>
              </a:ext>
            </a:extLst>
          </p:cNvPr>
          <p:cNvSpPr/>
          <p:nvPr/>
        </p:nvSpPr>
        <p:spPr>
          <a:xfrm>
            <a:off x="10890057" y="6194839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098" name="Picture 2" descr="C:\Users\hreyesp\Downloads\MicrosoftTeams-image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23940"/>
            <a:ext cx="108585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1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xmlns="" id="{2CD6E4A0-8C38-4EDD-A2D7-7D91BCF3D178}"/>
              </a:ext>
            </a:extLst>
          </p:cNvPr>
          <p:cNvSpPr/>
          <p:nvPr/>
        </p:nvSpPr>
        <p:spPr>
          <a:xfrm>
            <a:off x="10890057" y="6194839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122" name="Picture 2" descr="C:\Users\hreyesp\Downloads\MicrosoftTeams-image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" y="347659"/>
            <a:ext cx="1074420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650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DC4D88EA-4E08-47A3-BB4E-CA65E6AE7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67" y="245298"/>
            <a:ext cx="7706405" cy="595766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</a:rPr>
              <a:t>SENTENCIA </a:t>
            </a:r>
            <a:r>
              <a:rPr lang="es-CO" dirty="0" smtClean="0">
                <a:latin typeface="Arial" panose="020B0604020202020204" pitchFamily="34" charset="0"/>
              </a:rPr>
              <a:t>OFFSET - FETCH</a:t>
            </a:r>
            <a:endParaRPr lang="es-CO" dirty="0">
              <a:latin typeface="Arial" panose="020B06040202020202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B03363B2-3EE1-4626-A862-EA09DE45E4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2293" y="914388"/>
            <a:ext cx="6624396" cy="1328737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000" dirty="0">
                <a:latin typeface="Arial" panose="020B0604020202020204" pitchFamily="34" charset="0"/>
              </a:rPr>
              <a:t>Las cláusulas OFFSET y FETCH se utilizan en conjunto con las cláusulas SELECT y ORDER </a:t>
            </a:r>
            <a:r>
              <a:rPr lang="es-CO" sz="2000" dirty="0" smtClean="0">
                <a:latin typeface="Arial" panose="020B0604020202020204" pitchFamily="34" charset="0"/>
              </a:rPr>
              <a:t>BY.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000" dirty="0" smtClean="0">
                <a:latin typeface="Arial" panose="020B0604020202020204" pitchFamily="34" charset="0"/>
              </a:rPr>
              <a:t>Para </a:t>
            </a:r>
            <a:r>
              <a:rPr lang="es-CO" sz="2000" dirty="0">
                <a:latin typeface="Arial" panose="020B0604020202020204" pitchFamily="34" charset="0"/>
              </a:rPr>
              <a:t>proporcionar un medio para recuperar un rango de registros.</a:t>
            </a:r>
          </a:p>
          <a:p>
            <a:endParaRPr lang="es-CO" dirty="0"/>
          </a:p>
        </p:txBody>
      </p:sp>
      <p:sp>
        <p:nvSpPr>
          <p:cNvPr id="2" name="1 Rectángulo"/>
          <p:cNvSpPr/>
          <p:nvPr/>
        </p:nvSpPr>
        <p:spPr>
          <a:xfrm>
            <a:off x="838500" y="2480385"/>
            <a:ext cx="454788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OFFSET: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 usa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para identificar el punto de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partida.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especifica el número de filas que se van a omitir antes de que se recupere alguna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fila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Solo se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puede usar con la cláusula ORDER BY.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La cláusula OFFSET es obligatoria, mientras que la cláusula FETCH es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opcional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Debe ser mayor o igual a cero.</a:t>
            </a:r>
          </a:p>
        </p:txBody>
      </p:sp>
      <p:sp>
        <p:nvSpPr>
          <p:cNvPr id="3" name="2 Rectángulo"/>
          <p:cNvSpPr/>
          <p:nvPr/>
        </p:nvSpPr>
        <p:spPr>
          <a:xfrm>
            <a:off x="6177008" y="2714531"/>
            <a:ext cx="3624217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FETCH:</a:t>
            </a:r>
            <a:endParaRPr lang="es-MX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se usa para devolver un conjunto de número de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filas.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Básicamente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, la cantidad de valores a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se puede usar solo, se usa junto con OFFSET.</a:t>
            </a:r>
          </a:p>
        </p:txBody>
      </p:sp>
    </p:spTree>
    <p:extLst>
      <p:ext uri="{BB962C8B-B14F-4D97-AF65-F5344CB8AC3E}">
        <p14:creationId xmlns:p14="http://schemas.microsoft.com/office/powerpoint/2010/main" val="405335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6268F73-5444-4B71-BAFA-820498B35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9408" y="539751"/>
            <a:ext cx="7706405" cy="595766"/>
          </a:xfrm>
        </p:spPr>
        <p:txBody>
          <a:bodyPr/>
          <a:lstStyle/>
          <a:p>
            <a:r>
              <a:rPr lang="es-CO" dirty="0" smtClean="0"/>
              <a:t>Sintaxis OFFSET-FETCH </a:t>
            </a:r>
            <a:r>
              <a:rPr lang="es-CO" dirty="0"/>
              <a:t>-</a:t>
            </a:r>
            <a:r>
              <a:rPr lang="es-MX" dirty="0" err="1" smtClean="0"/>
              <a:t>MySQL</a:t>
            </a:r>
            <a:endParaRPr lang="es-CO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xmlns="" id="{30AACF24-A862-4B04-9454-9D466CF2A1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99946" y="1357315"/>
            <a:ext cx="3500663" cy="1357311"/>
          </a:xfrm>
        </p:spPr>
        <p:txBody>
          <a:bodyPr>
            <a:normAutofit/>
          </a:bodyPr>
          <a:lstStyle/>
          <a:p>
            <a:pPr algn="l"/>
            <a:r>
              <a:rPr lang="en-US" sz="2200" dirty="0" smtClean="0">
                <a:latin typeface="Arial" panose="020B0604020202020204" pitchFamily="34" charset="0"/>
              </a:rPr>
              <a:t>SELECT * FROM </a:t>
            </a:r>
            <a:r>
              <a:rPr lang="en-US" sz="2200" dirty="0" err="1" smtClean="0">
                <a:latin typeface="Arial" panose="020B0604020202020204" pitchFamily="34" charset="0"/>
              </a:rPr>
              <a:t>paciente</a:t>
            </a:r>
            <a:endParaRPr lang="en-US" sz="2200" dirty="0" smtClean="0">
              <a:latin typeface="Arial" panose="020B0604020202020204" pitchFamily="34" charset="0"/>
            </a:endParaRPr>
          </a:p>
          <a:p>
            <a:pPr algn="l"/>
            <a:r>
              <a:rPr lang="en-US" sz="2200" dirty="0" smtClean="0">
                <a:latin typeface="Arial" panose="020B0604020202020204" pitchFamily="34" charset="0"/>
              </a:rPr>
              <a:t>ORDER BY </a:t>
            </a:r>
            <a:r>
              <a:rPr lang="en-US" sz="2000" dirty="0" err="1" smtClean="0">
                <a:latin typeface="Arial" panose="020B0604020202020204" pitchFamily="34" charset="0"/>
              </a:rPr>
              <a:t>id_paciente</a:t>
            </a:r>
            <a:endParaRPr lang="en-US" sz="2000" dirty="0" smtClean="0">
              <a:latin typeface="Arial" panose="020B0604020202020204" pitchFamily="34" charset="0"/>
            </a:endParaRPr>
          </a:p>
          <a:p>
            <a:pPr algn="l"/>
            <a:r>
              <a:rPr lang="en-US" sz="2200" dirty="0" smtClean="0">
                <a:latin typeface="Arial" panose="020B0604020202020204" pitchFamily="34" charset="0"/>
              </a:rPr>
              <a:t>limit 3 offset 1</a:t>
            </a:r>
            <a:endParaRPr lang="es-MX" sz="2200" dirty="0" smtClean="0">
              <a:latin typeface="Arial" panose="020B0604020202020204" pitchFamily="34" charset="0"/>
            </a:endParaRPr>
          </a:p>
          <a:p>
            <a:endParaRPr lang="es-CO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48" y="2525512"/>
            <a:ext cx="871296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314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D0C3D5E0-1D0B-4DAB-8B99-EE1284511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96433" y="2229343"/>
            <a:ext cx="3505086" cy="2414136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>
                <a:latin typeface="Arial" panose="020B0604020202020204" pitchFamily="34" charset="0"/>
              </a:rPr>
              <a:t>SELECT </a:t>
            </a:r>
            <a:r>
              <a:rPr lang="en-US" sz="2600" dirty="0">
                <a:latin typeface="Arial" panose="020B0604020202020204" pitchFamily="34" charset="0"/>
              </a:rPr>
              <a:t>* FROM </a:t>
            </a:r>
            <a:r>
              <a:rPr lang="en-US" sz="2600" dirty="0" err="1" smtClean="0">
                <a:latin typeface="Arial" panose="020B0604020202020204" pitchFamily="34" charset="0"/>
              </a:rPr>
              <a:t>paciente</a:t>
            </a:r>
            <a:endParaRPr lang="en-US" sz="2600" dirty="0">
              <a:latin typeface="Arial" panose="020B0604020202020204" pitchFamily="34" charset="0"/>
            </a:endParaRPr>
          </a:p>
          <a:p>
            <a:r>
              <a:rPr lang="en-US" sz="2600" dirty="0" smtClean="0">
                <a:latin typeface="Arial" panose="020B0604020202020204" pitchFamily="34" charset="0"/>
              </a:rPr>
              <a:t>ORDER </a:t>
            </a:r>
            <a:r>
              <a:rPr lang="en-US" sz="2600" dirty="0">
                <a:latin typeface="Arial" panose="020B0604020202020204" pitchFamily="34" charset="0"/>
              </a:rPr>
              <a:t>BY </a:t>
            </a:r>
            <a:r>
              <a:rPr lang="en-US" sz="2600" dirty="0" err="1" smtClean="0">
                <a:latin typeface="Arial" panose="020B0604020202020204" pitchFamily="34" charset="0"/>
              </a:rPr>
              <a:t>id_paciente</a:t>
            </a:r>
            <a:endParaRPr lang="en-US" sz="2600" dirty="0">
              <a:latin typeface="Arial" panose="020B0604020202020204" pitchFamily="34" charset="0"/>
            </a:endParaRPr>
          </a:p>
          <a:p>
            <a:r>
              <a:rPr lang="en-US" sz="2600" dirty="0" smtClean="0">
                <a:latin typeface="Arial" panose="020B0604020202020204" pitchFamily="34" charset="0"/>
              </a:rPr>
              <a:t>OFFSET </a:t>
            </a:r>
            <a:r>
              <a:rPr lang="en-US" sz="2600" dirty="0">
                <a:latin typeface="Arial" panose="020B0604020202020204" pitchFamily="34" charset="0"/>
              </a:rPr>
              <a:t>1 </a:t>
            </a:r>
            <a:r>
              <a:rPr lang="en-US" sz="2600" dirty="0" smtClean="0">
                <a:latin typeface="Arial" panose="020B0604020202020204" pitchFamily="34" charset="0"/>
              </a:rPr>
              <a:t>ROWS</a:t>
            </a:r>
          </a:p>
          <a:p>
            <a:r>
              <a:rPr lang="en-US" sz="2600" dirty="0" smtClean="0">
                <a:latin typeface="Arial" panose="020B0604020202020204" pitchFamily="34" charset="0"/>
              </a:rPr>
              <a:t>FETCH </a:t>
            </a:r>
            <a:r>
              <a:rPr lang="en-US" sz="2600" dirty="0">
                <a:latin typeface="Arial" panose="020B0604020202020204" pitchFamily="34" charset="0"/>
              </a:rPr>
              <a:t>NEXT 3 </a:t>
            </a:r>
            <a:endParaRPr lang="en-US" sz="2600" dirty="0" smtClean="0">
              <a:latin typeface="Arial" panose="020B0604020202020204" pitchFamily="34" charset="0"/>
            </a:endParaRPr>
          </a:p>
          <a:p>
            <a:r>
              <a:rPr lang="en-US" sz="2600" dirty="0" smtClean="0">
                <a:latin typeface="Arial" panose="020B0604020202020204" pitchFamily="34" charset="0"/>
              </a:rPr>
              <a:t>ROWS   </a:t>
            </a:r>
            <a:r>
              <a:rPr lang="en-US" sz="2600" dirty="0">
                <a:latin typeface="Arial" panose="020B0604020202020204" pitchFamily="34" charset="0"/>
              </a:rPr>
              <a:t>ONLY</a:t>
            </a:r>
          </a:p>
          <a:p>
            <a:endParaRPr lang="es-CO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0" y="1924080"/>
            <a:ext cx="8496944" cy="4484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Marcador de texto 1">
            <a:extLst>
              <a:ext uri="{FF2B5EF4-FFF2-40B4-BE49-F238E27FC236}">
                <a16:creationId xmlns:a16="http://schemas.microsoft.com/office/drawing/2014/main" xmlns="" id="{D6268F73-5444-4B71-BAFA-820498B35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99947" y="954099"/>
            <a:ext cx="7706405" cy="595766"/>
          </a:xfrm>
        </p:spPr>
        <p:txBody>
          <a:bodyPr/>
          <a:lstStyle/>
          <a:p>
            <a:r>
              <a:rPr lang="es-CO" dirty="0" smtClean="0"/>
              <a:t>Sintaxis OFFSET-FETCH </a:t>
            </a:r>
            <a:r>
              <a:rPr lang="en-US" sz="3200" dirty="0">
                <a:latin typeface="Arial" panose="020B0604020202020204" pitchFamily="34" charset="0"/>
              </a:rPr>
              <a:t>SQL Server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317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aparato, persona, interior, hombre&#10;&#10;Descripción generada automáticamente">
            <a:extLst>
              <a:ext uri="{FF2B5EF4-FFF2-40B4-BE49-F238E27FC236}">
                <a16:creationId xmlns:a16="http://schemas.microsoft.com/office/drawing/2014/main" xmlns="" id="{FF3DDB35-D9D5-49BA-9672-F7A9B1C82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77" y="1517988"/>
            <a:ext cx="4334538" cy="4334538"/>
          </a:xfrm>
          <a:prstGeom prst="rect">
            <a:avLst/>
          </a:prstGeom>
        </p:spPr>
      </p:pic>
      <p:pic>
        <p:nvPicPr>
          <p:cNvPr id="6146" name="Picture 2" descr="C:\Users\hreyesp\Downloads\MicrosoftTeams-image 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871663"/>
            <a:ext cx="95250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4543463" y="642929"/>
            <a:ext cx="3260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DISEÑADOR</a:t>
            </a:r>
            <a:endParaRPr lang="es-CO" sz="4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88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84E9426A-A95C-4DBE-B8C5-1D86AB9C8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05820" y="2128830"/>
            <a:ext cx="8495617" cy="2157425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s-MX" sz="2400" dirty="0" smtClean="0">
                <a:latin typeface="Arial" panose="020B0604020202020204" pitchFamily="34" charset="0"/>
              </a:rPr>
              <a:t>Se utiliza para especificar el numero de filas a mostrar en el resultado.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s-MX" sz="2400" dirty="0" smtClean="0">
                <a:latin typeface="Arial" panose="020B0604020202020204" pitchFamily="34" charset="0"/>
              </a:rPr>
              <a:t>Esta clausula se usa en tablas con muchos registros para limitar el numero de filas a mostrar en la consulta y para consumir menos recursos.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s-CO" sz="2400" dirty="0">
                <a:latin typeface="Arial" panose="020B0604020202020204" pitchFamily="34" charset="0"/>
              </a:rPr>
              <a:t>Devolver una gran cantidad de registros puede afectar el rendimiento.</a:t>
            </a:r>
            <a:endParaRPr lang="es-MX" sz="2400" dirty="0">
              <a:latin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s-MX" sz="2400" dirty="0" smtClean="0">
                <a:latin typeface="Arial" panose="020B0604020202020204" pitchFamily="34" charset="0"/>
              </a:rPr>
              <a:t>La clausula TOP se especifica de forma diferente según el gestor de bases de datos utilizado.</a:t>
            </a:r>
            <a:endParaRPr lang="es-CO" sz="2400" dirty="0">
              <a:latin typeface="Arial" panose="020B0604020202020204" pitchFamily="34" charset="0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xmlns="" id="{2CD6E4A0-8C38-4EDD-A2D7-7D91BCF3D178}"/>
              </a:ext>
            </a:extLst>
          </p:cNvPr>
          <p:cNvSpPr/>
          <p:nvPr/>
        </p:nvSpPr>
        <p:spPr>
          <a:xfrm>
            <a:off x="10890057" y="6194839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AD58E4D4-2D89-448D-9C47-34DD3435F4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6254" y="942156"/>
            <a:ext cx="7706405" cy="59576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</a:rPr>
              <a:t>SENTENCIA TOP</a:t>
            </a:r>
            <a:endParaRPr lang="es-CO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6268F73-5444-4B71-BAFA-820498B35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9478" y="639713"/>
            <a:ext cx="7706405" cy="595766"/>
          </a:xfrm>
        </p:spPr>
        <p:txBody>
          <a:bodyPr>
            <a:no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</a:rPr>
              <a:t>Sintaxis</a:t>
            </a:r>
            <a:r>
              <a:rPr lang="en-US" sz="4000" dirty="0" smtClean="0">
                <a:latin typeface="Arial" panose="020B0604020202020204" pitchFamily="34" charset="0"/>
              </a:rPr>
              <a:t> TOP:</a:t>
            </a:r>
            <a:endParaRPr lang="en-US" sz="4000" dirty="0">
              <a:latin typeface="Arial" panose="020B0604020202020204" pitchFamily="34" charset="0"/>
            </a:endParaRP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xmlns="" id="{30AACF24-A862-4B04-9454-9D466CF2A1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14424" y="1914524"/>
            <a:ext cx="3300414" cy="3586163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s-CO" sz="2400" dirty="0">
                <a:latin typeface="Arial" panose="020B0604020202020204" pitchFamily="34" charset="0"/>
              </a:rPr>
              <a:t>No todos los sistemas de bases de datos admiten la cláusula SELECT </a:t>
            </a:r>
            <a:r>
              <a:rPr lang="es-CO" sz="2400" dirty="0" smtClean="0">
                <a:latin typeface="Arial" panose="020B0604020202020204" pitchFamily="34" charset="0"/>
              </a:rPr>
              <a:t>TOP.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s-CO" sz="2400" dirty="0" err="1" smtClean="0">
                <a:latin typeface="Arial" panose="020B0604020202020204" pitchFamily="34" charset="0"/>
              </a:rPr>
              <a:t>MySQL</a:t>
            </a:r>
            <a:r>
              <a:rPr lang="es-CO" sz="2400" dirty="0" smtClean="0">
                <a:latin typeface="Arial" panose="020B0604020202020204" pitchFamily="34" charset="0"/>
              </a:rPr>
              <a:t> </a:t>
            </a:r>
            <a:r>
              <a:rPr lang="es-CO" sz="2400" dirty="0">
                <a:latin typeface="Arial" panose="020B0604020202020204" pitchFamily="34" charset="0"/>
              </a:rPr>
              <a:t>admite la cláusula </a:t>
            </a:r>
            <a:r>
              <a:rPr lang="es-CO" sz="2400" b="1" dirty="0">
                <a:latin typeface="Arial" panose="020B0604020202020204" pitchFamily="34" charset="0"/>
              </a:rPr>
              <a:t>LIMIT</a:t>
            </a:r>
            <a:r>
              <a:rPr lang="es-CO" sz="2400" dirty="0">
                <a:latin typeface="Arial" panose="020B0604020202020204" pitchFamily="34" charset="0"/>
              </a:rPr>
              <a:t> para seleccionar un número limitado de registros.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xmlns="" id="{6FEDA93A-0C24-462E-BB37-FE5A8933A9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30670" y="1821544"/>
            <a:ext cx="3127556" cy="3793444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2400" b="1" dirty="0" err="1">
                <a:latin typeface="Arial" panose="020B0604020202020204" pitchFamily="34" charset="0"/>
              </a:rPr>
              <a:t>Sintaxis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</a:rPr>
              <a:t>MySQL</a:t>
            </a:r>
            <a:endParaRPr lang="en-US" sz="2400" b="1" dirty="0">
              <a:latin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en-US" sz="2400" dirty="0">
                <a:latin typeface="Arial" panose="020B0604020202020204" pitchFamily="34" charset="0"/>
              </a:rPr>
              <a:t>SELECT </a:t>
            </a:r>
            <a:r>
              <a:rPr lang="en-US" sz="2400" dirty="0" err="1" smtClean="0">
                <a:latin typeface="Arial" panose="020B0604020202020204" pitchFamily="34" charset="0"/>
              </a:rPr>
              <a:t>nombre_columna</a:t>
            </a:r>
            <a:r>
              <a:rPr lang="en-US" sz="2400" dirty="0" smtClean="0">
                <a:latin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</a:rPr>
              <a:t>FROM </a:t>
            </a:r>
            <a:r>
              <a:rPr lang="en-US" sz="2400" dirty="0" err="1">
                <a:latin typeface="Arial" panose="020B0604020202020204" pitchFamily="34" charset="0"/>
              </a:rPr>
              <a:t>nombre_tabla</a:t>
            </a:r>
            <a:r>
              <a:rPr lang="en-US" sz="2400" dirty="0">
                <a:latin typeface="Arial" panose="020B0604020202020204" pitchFamily="34" charset="0"/>
              </a:rPr>
              <a:t> LIMIT </a:t>
            </a:r>
            <a:r>
              <a:rPr lang="en-US" sz="2400" dirty="0" err="1" smtClean="0">
                <a:latin typeface="Arial" panose="020B0604020202020204" pitchFamily="34" charset="0"/>
              </a:rPr>
              <a:t>numero</a:t>
            </a:r>
            <a:r>
              <a:rPr lang="en-US" sz="2400" dirty="0" smtClean="0">
                <a:latin typeface="Arial" panose="020B0604020202020204" pitchFamily="34" charset="0"/>
              </a:rPr>
              <a:t>;</a:t>
            </a:r>
            <a:endParaRPr lang="en-US" sz="2400" dirty="0">
              <a:latin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en-US" sz="2400" b="1" dirty="0" err="1" smtClean="0">
                <a:latin typeface="Arial" panose="020B0604020202020204" pitchFamily="34" charset="0"/>
              </a:rPr>
              <a:t>Sintaxis</a:t>
            </a:r>
            <a:r>
              <a:rPr lang="en-US" sz="2400" b="1" dirty="0" smtClean="0">
                <a:latin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</a:rPr>
              <a:t>SQL Server</a:t>
            </a:r>
          </a:p>
          <a:p>
            <a:pPr algn="l">
              <a:lnSpc>
                <a:spcPct val="110000"/>
              </a:lnSpc>
            </a:pPr>
            <a:r>
              <a:rPr lang="en-US" sz="2400" dirty="0" smtClean="0">
                <a:latin typeface="Arial" panose="020B0604020202020204" pitchFamily="34" charset="0"/>
              </a:rPr>
              <a:t>SELECT </a:t>
            </a:r>
            <a:r>
              <a:rPr lang="en-US" sz="2400" dirty="0">
                <a:latin typeface="Arial" panose="020B0604020202020204" pitchFamily="34" charset="0"/>
              </a:rPr>
              <a:t>TOP 3 *      </a:t>
            </a:r>
            <a:r>
              <a:rPr lang="en-US" sz="2400" dirty="0" smtClean="0">
                <a:latin typeface="Arial" panose="020B0604020202020204" pitchFamily="34" charset="0"/>
              </a:rPr>
              <a:t>FROM </a:t>
            </a:r>
            <a:r>
              <a:rPr lang="en-US" sz="2400" dirty="0" err="1">
                <a:latin typeface="Arial" panose="020B0604020202020204" pitchFamily="34" charset="0"/>
              </a:rPr>
              <a:t>nombre_tabla</a:t>
            </a:r>
            <a:r>
              <a:rPr lang="en-US" sz="2400" dirty="0" smtClean="0">
                <a:latin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xmlns="" id="{D40428EC-6351-41F3-BC04-0389538B5CA5}"/>
              </a:ext>
            </a:extLst>
          </p:cNvPr>
          <p:cNvCxnSpPr>
            <a:cxnSpLocks/>
          </p:cNvCxnSpPr>
          <p:nvPr/>
        </p:nvCxnSpPr>
        <p:spPr>
          <a:xfrm>
            <a:off x="1932191" y="6435661"/>
            <a:ext cx="1522439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xmlns="" id="{3962F9A8-30A3-46E0-BF8B-519EDFE608CC}"/>
              </a:ext>
            </a:extLst>
          </p:cNvPr>
          <p:cNvCxnSpPr>
            <a:cxnSpLocks/>
          </p:cNvCxnSpPr>
          <p:nvPr/>
        </p:nvCxnSpPr>
        <p:spPr>
          <a:xfrm>
            <a:off x="6040665" y="6435630"/>
            <a:ext cx="1522439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7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0B91F261-4FC1-4965-A457-00567C2D155A}"/>
              </a:ext>
            </a:extLst>
          </p:cNvPr>
          <p:cNvCxnSpPr>
            <a:cxnSpLocks/>
          </p:cNvCxnSpPr>
          <p:nvPr/>
        </p:nvCxnSpPr>
        <p:spPr>
          <a:xfrm>
            <a:off x="961552" y="4016825"/>
            <a:ext cx="45248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40" y="1029620"/>
            <a:ext cx="11682804" cy="508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58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0B91F261-4FC1-4965-A457-00567C2D155A}"/>
              </a:ext>
            </a:extLst>
          </p:cNvPr>
          <p:cNvCxnSpPr>
            <a:cxnSpLocks/>
          </p:cNvCxnSpPr>
          <p:nvPr/>
        </p:nvCxnSpPr>
        <p:spPr>
          <a:xfrm>
            <a:off x="961552" y="4016825"/>
            <a:ext cx="45248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22" y="700226"/>
            <a:ext cx="11544306" cy="482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21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2095" y="1709608"/>
            <a:ext cx="6948734" cy="554086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</a:rPr>
              <a:t>SENTENCIA </a:t>
            </a:r>
            <a:r>
              <a:rPr lang="es-CO" dirty="0" smtClean="0">
                <a:latin typeface="Arial" panose="020B0604020202020204" pitchFamily="34" charset="0"/>
              </a:rPr>
              <a:t>DISTINCT</a:t>
            </a:r>
            <a:endParaRPr lang="es-CO" dirty="0">
              <a:latin typeface="Arial" panose="020B0604020202020204" pitchFamily="34" charset="0"/>
            </a:endParaRPr>
          </a:p>
          <a:p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0B9C97A0-E627-4962-8C71-0B46C75C30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4966" y="2686050"/>
            <a:ext cx="10012156" cy="16430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s-CO" sz="2800" dirty="0" smtClean="0">
                <a:latin typeface="Arial" panose="020B0604020202020204" pitchFamily="34" charset="0"/>
              </a:rPr>
              <a:t>Se especifica </a:t>
            </a:r>
            <a:r>
              <a:rPr lang="es-CO" sz="2800" dirty="0">
                <a:latin typeface="Arial" panose="020B0604020202020204" pitchFamily="34" charset="0"/>
              </a:rPr>
              <a:t>que los registros con ciertos datos duplicados sean obviadas en el </a:t>
            </a:r>
            <a:r>
              <a:rPr lang="es-CO" sz="2800" dirty="0" smtClean="0">
                <a:latin typeface="Arial" panose="020B0604020202020204" pitchFamily="34" charset="0"/>
              </a:rPr>
              <a:t>resultado</a:t>
            </a:r>
            <a:r>
              <a:rPr lang="es-ES" sz="2800" dirty="0" smtClean="0">
                <a:latin typeface="Arial" panose="020B0604020202020204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s-CO" sz="2800" dirty="0">
                <a:latin typeface="Arial" panose="020B0604020202020204" pitchFamily="34" charset="0"/>
              </a:rPr>
              <a:t>La palabra clave DISTINCT puede utilizarse para devolver sólo valores únicos (diferentes)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BDCE2F04-6B1E-4473-BEF6-09D68231E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2029" y="4814889"/>
            <a:ext cx="5557834" cy="1614486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MySQL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sintaxis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SELECT  DISTINCT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column_name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 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table_name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;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0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1233F5C0-AB87-4699-80FB-7DCF516CFE37}"/>
              </a:ext>
            </a:extLst>
          </p:cNvPr>
          <p:cNvCxnSpPr>
            <a:cxnSpLocks/>
          </p:cNvCxnSpPr>
          <p:nvPr/>
        </p:nvCxnSpPr>
        <p:spPr>
          <a:xfrm>
            <a:off x="1013854" y="3772360"/>
            <a:ext cx="3668505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37" y="583330"/>
            <a:ext cx="11696503" cy="548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79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1233F5C0-AB87-4699-80FB-7DCF516CFE37}"/>
              </a:ext>
            </a:extLst>
          </p:cNvPr>
          <p:cNvCxnSpPr>
            <a:cxnSpLocks/>
          </p:cNvCxnSpPr>
          <p:nvPr/>
        </p:nvCxnSpPr>
        <p:spPr>
          <a:xfrm>
            <a:off x="1013854" y="3772360"/>
            <a:ext cx="3668505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48" y="1229530"/>
            <a:ext cx="11725079" cy="481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20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3315083E-5837-4955-BD02-E4021FBE3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6449" y="388432"/>
            <a:ext cx="6596538" cy="595766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</a:rPr>
              <a:t>SENTENCIA INTO</a:t>
            </a:r>
            <a:endParaRPr lang="es-CO" dirty="0"/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xmlns="" id="{0FCA2361-9829-4E7D-B441-60223FE59F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0467" y="1528768"/>
            <a:ext cx="3744864" cy="4471983"/>
          </a:xfrm>
        </p:spPr>
        <p:txBody>
          <a:bodyPr>
            <a:normAutofit/>
          </a:bodyPr>
          <a:lstStyle/>
          <a:p>
            <a:pPr algn="l"/>
            <a:r>
              <a:rPr lang="es-CO" sz="2400" b="1" dirty="0" smtClean="0">
                <a:latin typeface="Arial" panose="020B0604020202020204" pitchFamily="34" charset="0"/>
              </a:rPr>
              <a:t>SELECT INTO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CO" sz="2000" dirty="0">
                <a:latin typeface="Arial" panose="020B0604020202020204" pitchFamily="34" charset="0"/>
              </a:rPr>
              <a:t>puede </a:t>
            </a:r>
            <a:r>
              <a:rPr lang="es-CO" sz="2000" dirty="0" smtClean="0">
                <a:latin typeface="Arial" panose="020B0604020202020204" pitchFamily="34" charset="0"/>
              </a:rPr>
              <a:t>copiar toda la </a:t>
            </a:r>
            <a:r>
              <a:rPr lang="es-CO" sz="2000" dirty="0">
                <a:latin typeface="Arial" panose="020B0604020202020204" pitchFamily="34" charset="0"/>
              </a:rPr>
              <a:t>información de una tabla a </a:t>
            </a:r>
            <a:r>
              <a:rPr lang="es-CO" sz="2000" dirty="0" smtClean="0">
                <a:latin typeface="Arial" panose="020B0604020202020204" pitchFamily="34" charset="0"/>
              </a:rPr>
              <a:t>otra o solo las columnas que se van a necesitar.</a:t>
            </a:r>
            <a:endParaRPr lang="es-CO" sz="2000" dirty="0">
              <a:latin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CO" sz="2000" dirty="0">
                <a:latin typeface="Arial" panose="020B0604020202020204" pitchFamily="34" charset="0"/>
              </a:rPr>
              <a:t>La instrucción SELECT INTO selecciona datos de una tabla y lo inserta en una nueva tabla.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CO" sz="2000" dirty="0">
                <a:latin typeface="Arial" panose="020B0604020202020204" pitchFamily="34" charset="0"/>
              </a:rPr>
              <a:t>Se suele utilizar para hacer una copia de seguridad de los datos de una tabla.</a:t>
            </a:r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xmlns="" id="{0FCA2361-9829-4E7D-B441-60223FE59F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3315" y="1485902"/>
            <a:ext cx="3763945" cy="429579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MX" sz="2400" b="1" dirty="0" smtClean="0">
                <a:latin typeface="Arial" panose="020B0604020202020204" pitchFamily="34" charset="0"/>
              </a:rPr>
              <a:t>Sintaxis </a:t>
            </a:r>
            <a:r>
              <a:rPr lang="es-MX" sz="2400" b="1" dirty="0" err="1" smtClean="0">
                <a:latin typeface="Arial" panose="020B0604020202020204" pitchFamily="34" charset="0"/>
              </a:rPr>
              <a:t>MySQL</a:t>
            </a:r>
            <a:r>
              <a:rPr lang="es-MX" sz="2400" b="1" dirty="0" smtClean="0">
                <a:latin typeface="Arial" panose="020B0604020202020204" pitchFamily="34" charset="0"/>
              </a:rPr>
              <a:t>:</a:t>
            </a:r>
            <a:endParaRPr lang="es-MX" sz="2400" b="1" dirty="0">
              <a:latin typeface="Arial" panose="020B0604020202020204" pitchFamily="34" charset="0"/>
            </a:endParaRPr>
          </a:p>
          <a:p>
            <a:pPr algn="l"/>
            <a:r>
              <a:rPr lang="en-US" sz="2000" dirty="0" smtClean="0">
                <a:latin typeface="Arial" panose="020B0604020202020204" pitchFamily="34" charset="0"/>
              </a:rPr>
              <a:t>CREATE TABLE  </a:t>
            </a:r>
            <a:r>
              <a:rPr lang="en-US" sz="2000" dirty="0" err="1">
                <a:latin typeface="Arial" panose="020B0604020202020204" pitchFamily="34" charset="0"/>
              </a:rPr>
              <a:t>tabla_nueva</a:t>
            </a:r>
            <a:r>
              <a:rPr lang="en-US" sz="2000" dirty="0">
                <a:latin typeface="Arial" panose="020B0604020202020204" pitchFamily="34" charset="0"/>
              </a:rPr>
              <a:t>            </a:t>
            </a:r>
            <a:r>
              <a:rPr lang="en-US" sz="2000" dirty="0" smtClean="0">
                <a:latin typeface="Arial" panose="020B0604020202020204" pitchFamily="34" charset="0"/>
              </a:rPr>
              <a:t>SELECT </a:t>
            </a:r>
            <a:r>
              <a:rPr lang="en-US" sz="2000" dirty="0">
                <a:latin typeface="Arial" panose="020B0604020202020204" pitchFamily="34" charset="0"/>
              </a:rPr>
              <a:t>* </a:t>
            </a:r>
            <a:r>
              <a:rPr lang="en-US" sz="2000" dirty="0" smtClean="0">
                <a:latin typeface="Arial" panose="020B0604020202020204" pitchFamily="34" charset="0"/>
              </a:rPr>
              <a:t>FROM </a:t>
            </a:r>
            <a:r>
              <a:rPr lang="en-US" sz="2000" dirty="0">
                <a:latin typeface="Arial" panose="020B0604020202020204" pitchFamily="34" charset="0"/>
              </a:rPr>
              <a:t>demo</a:t>
            </a:r>
            <a:r>
              <a:rPr lang="en-US" sz="2000" dirty="0" smtClean="0">
                <a:latin typeface="Arial" panose="020B0604020202020204" pitchFamily="34" charset="0"/>
              </a:rPr>
              <a:t>;</a:t>
            </a:r>
          </a:p>
          <a:p>
            <a:pPr algn="l"/>
            <a:endParaRPr lang="en-US" sz="2000" dirty="0" smtClean="0">
              <a:latin typeface="Arial" panose="020B0604020202020204" pitchFamily="34" charset="0"/>
            </a:endParaRPr>
          </a:p>
          <a:p>
            <a:pPr algn="l"/>
            <a:r>
              <a:rPr lang="es-MX" sz="2400" b="1" dirty="0">
                <a:latin typeface="Arial" panose="020B0604020202020204" pitchFamily="34" charset="0"/>
              </a:rPr>
              <a:t>Sintaxis SQL Server: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CO" sz="2200" dirty="0">
                <a:latin typeface="Arial" panose="020B0604020202020204" pitchFamily="34" charset="0"/>
              </a:rPr>
              <a:t>SELECT * INTO </a:t>
            </a:r>
            <a:r>
              <a:rPr lang="es-CO" sz="2200" dirty="0" err="1">
                <a:latin typeface="Arial" panose="020B0604020202020204" pitchFamily="34" charset="0"/>
              </a:rPr>
              <a:t>nuevatabla</a:t>
            </a:r>
            <a:r>
              <a:rPr lang="es-CO" sz="2200" dirty="0">
                <a:latin typeface="Arial" panose="020B0604020202020204" pitchFamily="34" charset="0"/>
              </a:rPr>
              <a:t>  FROM </a:t>
            </a:r>
            <a:r>
              <a:rPr lang="es-CO" sz="2200" dirty="0" err="1" smtClean="0">
                <a:latin typeface="Arial" panose="020B0604020202020204" pitchFamily="34" charset="0"/>
              </a:rPr>
              <a:t>tablaactual</a:t>
            </a:r>
            <a:endParaRPr lang="es-CO" sz="2200" dirty="0" smtClean="0">
              <a:latin typeface="Arial" panose="020B0604020202020204" pitchFamily="34" charset="0"/>
            </a:endParaRPr>
          </a:p>
          <a:p>
            <a:pPr algn="l"/>
            <a:endParaRPr lang="es-CO" sz="2200" dirty="0" smtClean="0">
              <a:latin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MX" sz="2200" dirty="0" smtClean="0">
                <a:latin typeface="Arial" panose="020B0604020202020204" pitchFamily="34" charset="0"/>
              </a:rPr>
              <a:t>SELECT </a:t>
            </a:r>
            <a:r>
              <a:rPr lang="es-MX" sz="2200" dirty="0">
                <a:latin typeface="Arial" panose="020B0604020202020204" pitchFamily="34" charset="0"/>
              </a:rPr>
              <a:t>DISTINCT </a:t>
            </a:r>
            <a:r>
              <a:rPr lang="es-MX" sz="2200" dirty="0" err="1">
                <a:latin typeface="Arial" panose="020B0604020202020204" pitchFamily="34" charset="0"/>
              </a:rPr>
              <a:t>documento_paciente</a:t>
            </a:r>
            <a:r>
              <a:rPr lang="es-MX" sz="2200" dirty="0">
                <a:latin typeface="Arial" panose="020B0604020202020204" pitchFamily="34" charset="0"/>
              </a:rPr>
              <a:t> </a:t>
            </a:r>
          </a:p>
          <a:p>
            <a:pPr algn="l"/>
            <a:r>
              <a:rPr lang="es-MX" sz="2200" dirty="0">
                <a:latin typeface="Arial" panose="020B0604020202020204" pitchFamily="34" charset="0"/>
              </a:rPr>
              <a:t>    </a:t>
            </a:r>
            <a:r>
              <a:rPr lang="es-MX" sz="2200" dirty="0" smtClean="0">
                <a:latin typeface="Arial" panose="020B0604020202020204" pitchFamily="34" charset="0"/>
              </a:rPr>
              <a:t> INTO </a:t>
            </a:r>
            <a:r>
              <a:rPr lang="es-MX" sz="2200" dirty="0">
                <a:latin typeface="Arial" panose="020B0604020202020204" pitchFamily="34" charset="0"/>
              </a:rPr>
              <a:t>#PRUEBA</a:t>
            </a:r>
          </a:p>
          <a:p>
            <a:pPr algn="l"/>
            <a:r>
              <a:rPr lang="es-MX" sz="2200" dirty="0">
                <a:latin typeface="Arial" panose="020B0604020202020204" pitchFamily="34" charset="0"/>
              </a:rPr>
              <a:t>    </a:t>
            </a:r>
            <a:r>
              <a:rPr lang="es-MX" sz="2200" dirty="0" smtClean="0">
                <a:latin typeface="Arial" panose="020B0604020202020204" pitchFamily="34" charset="0"/>
              </a:rPr>
              <a:t> FROM PACIENTE</a:t>
            </a:r>
          </a:p>
          <a:p>
            <a:pPr algn="l"/>
            <a:endParaRPr lang="es-MX" sz="2000" dirty="0">
              <a:latin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</a:endParaRPr>
          </a:p>
          <a:p>
            <a:pPr algn="l"/>
            <a:endParaRPr lang="es-CO" sz="2000" dirty="0">
              <a:latin typeface="Arial" panose="020B0604020202020204" pitchFamily="34" charset="0"/>
            </a:endParaRPr>
          </a:p>
          <a:p>
            <a:endParaRPr lang="es-CO" sz="2400" b="1" dirty="0" smtClean="0">
              <a:latin typeface="Arial" panose="020B0604020202020204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743" y="1936884"/>
            <a:ext cx="5167461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5018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HOUCAIR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9FC417"/>
      </a:accent1>
      <a:accent2>
        <a:srgbClr val="757070"/>
      </a:accent2>
      <a:accent3>
        <a:srgbClr val="A5A5A5"/>
      </a:accent3>
      <a:accent4>
        <a:srgbClr val="0071BC"/>
      </a:accent4>
      <a:accent5>
        <a:srgbClr val="FF1D25"/>
      </a:accent5>
      <a:accent6>
        <a:srgbClr val="0C0C0C"/>
      </a:accent6>
      <a:hlink>
        <a:srgbClr val="0563C1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976473001DC045B345FC90FFAABA75" ma:contentTypeVersion="6" ma:contentTypeDescription="Crear nuevo documento." ma:contentTypeScope="" ma:versionID="d55527ccc288a0f13c1e11046e7c2ff4">
  <xsd:schema xmlns:xsd="http://www.w3.org/2001/XMLSchema" xmlns:xs="http://www.w3.org/2001/XMLSchema" xmlns:p="http://schemas.microsoft.com/office/2006/metadata/properties" xmlns:ns2="65b6d108-5a75-4287-a1f8-8f6b492f6f59" xmlns:ns3="http://schemas.microsoft.com/sharepoint/v3/fields" xmlns:ns4="58619188-a73f-4771-9ed4-c3951180e098" targetNamespace="http://schemas.microsoft.com/office/2006/metadata/properties" ma:root="true" ma:fieldsID="ca8c45ed770f5018e7ecde773ff980d8" ns2:_="" ns3:_="" ns4:_="">
    <xsd:import namespace="65b6d108-5a75-4287-a1f8-8f6b492f6f59"/>
    <xsd:import namespace="http://schemas.microsoft.com/sharepoint/v3/fields"/>
    <xsd:import namespace="58619188-a73f-4771-9ed4-c3951180e0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_Version" minOccurs="0"/>
                <xsd:element ref="ns2:Descripci_x00f3_n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b6d108-5a75-4287-a1f8-8f6b492f6f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escripci_x00f3_n" ma:index="11" ma:displayName="Descripción" ma:format="Dropdown" ma:internalName="Descripci_x00f3_n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10" nillable="true" ma:displayName="Versión" ma:internalName="_Vers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19188-a73f-4771-9ed4-c3951180e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>5.0</_Version>
    <Descripci_x00f3_n xmlns="65b6d108-5a75-4287-a1f8-8f6b492f6f59">Plantilla para realizar presentaciones.</Descripci_x00f3_n>
  </documentManagement>
</p:properties>
</file>

<file path=customXml/itemProps1.xml><?xml version="1.0" encoding="utf-8"?>
<ds:datastoreItem xmlns:ds="http://schemas.openxmlformats.org/officeDocument/2006/customXml" ds:itemID="{D42E948B-6BAD-469E-8EA0-C31AD69A67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b6d108-5a75-4287-a1f8-8f6b492f6f59"/>
    <ds:schemaRef ds:uri="http://schemas.microsoft.com/sharepoint/v3/fields"/>
    <ds:schemaRef ds:uri="58619188-a73f-4771-9ed4-c3951180e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877111-05F7-4846-9691-D5F4BA4345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99597E-37DE-4556-88E6-D66E477CD83B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65b6d108-5a75-4287-a1f8-8f6b492f6f59"/>
    <ds:schemaRef ds:uri="http://schemas.microsoft.com/sharepoint/v3/fields"/>
    <ds:schemaRef ds:uri="http://schemas.openxmlformats.org/package/2006/metadata/core-properties"/>
    <ds:schemaRef ds:uri="58619188-a73f-4771-9ed4-c3951180e098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3512</TotalTime>
  <Words>407</Words>
  <Application>Microsoft Office PowerPoint</Application>
  <PresentationFormat>Personalizado</PresentationFormat>
  <Paragraphs>70</Paragraphs>
  <Slides>18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presentaciones</dc:title>
  <dc:creator>Jerónimo Gómez</dc:creator>
  <cp:lastModifiedBy>Carlos Julio Buitrago Ceballos</cp:lastModifiedBy>
  <cp:revision>60</cp:revision>
  <dcterms:created xsi:type="dcterms:W3CDTF">2021-11-16T19:24:00Z</dcterms:created>
  <dcterms:modified xsi:type="dcterms:W3CDTF">2022-06-03T13:07:35Z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0x0101008E976473001DC045B345FC90FFAABA75</vt:lpwstr>
  </property>
  <property fmtid="{D5CDD505-2E9C-101B-9397-08002B2CF9AE}" pid="3" name="_dlc_DocIdItemGuid">
    <vt:lpwstr>b46316f2-9bff-49ab-8e01-874ea85f8561</vt:lpwstr>
  </property>
</Properties>
</file>